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sldIdLst>
    <p:sldId id="263" r:id="rId2"/>
    <p:sldId id="273" r:id="rId3"/>
    <p:sldId id="276" r:id="rId4"/>
    <p:sldId id="274" r:id="rId5"/>
    <p:sldId id="275" r:id="rId6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0" d="100"/>
          <a:sy n="80" d="100"/>
        </p:scale>
        <p:origin x="754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vertical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Logo">
            <a:extLst>
              <a:ext uri="{FF2B5EF4-FFF2-40B4-BE49-F238E27FC236}">
                <a16:creationId xmlns:a16="http://schemas.microsoft.com/office/drawing/2014/main" id="{43858496-C239-47F8-BDF4-1C95D89182D0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8761" y="6308409"/>
            <a:ext cx="1128326" cy="307505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7FD8C3B7-D4C2-49FB-A234-B9EF65EF0E2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56162" y="1280490"/>
            <a:ext cx="7927662" cy="2272101"/>
          </a:xfrm>
          <a:ln w="0">
            <a:noFill/>
          </a:ln>
          <a:effectLst/>
        </p:spPr>
        <p:txBody>
          <a:bodyPr anchor="b" anchorCtr="0">
            <a:normAutofit/>
          </a:bodyPr>
          <a:lstStyle>
            <a:lvl1pPr algn="l">
              <a:lnSpc>
                <a:spcPct val="100000"/>
              </a:lnSpc>
              <a:defRPr sz="4446" b="1" kern="0" cap="none" baseline="0">
                <a:solidFill>
                  <a:schemeClr val="tx1"/>
                </a:solidFill>
              </a:defRPr>
            </a:lvl1pPr>
          </a:lstStyle>
          <a:p>
            <a:r>
              <a:rPr lang="en-US" noProof="1"/>
              <a:t>Presentation title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55C2B86F-C1CA-4E64-9221-A99B4E89D289}"/>
              </a:ext>
            </a:extLst>
          </p:cNvPr>
          <p:cNvSpPr>
            <a:spLocks noGrp="1"/>
          </p:cNvSpPr>
          <p:nvPr>
            <p:ph type="body" sz="quarter" idx="1" hasCustomPrompt="1"/>
          </p:nvPr>
        </p:nvSpPr>
        <p:spPr>
          <a:xfrm>
            <a:off x="3656162" y="3697830"/>
            <a:ext cx="7927662" cy="1394102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667"/>
            </a:lvl1pPr>
            <a:lvl2pPr marL="508132" indent="0">
              <a:buFontTx/>
              <a:buNone/>
              <a:defRPr/>
            </a:lvl2pPr>
            <a:lvl3pPr marL="1016264" indent="0">
              <a:buFontTx/>
              <a:buNone/>
              <a:defRPr/>
            </a:lvl3pPr>
            <a:lvl4pPr marL="1524396" indent="0">
              <a:buFontTx/>
              <a:buNone/>
              <a:defRPr/>
            </a:lvl4pPr>
            <a:lvl5pPr marL="1524396" indent="0">
              <a:buFontTx/>
              <a:buNone/>
              <a:defRPr/>
            </a:lvl5pPr>
          </a:lstStyle>
          <a:p>
            <a:pPr lvl="0"/>
            <a:r>
              <a:rPr lang="en-US" noProof="1"/>
              <a:t>Name, Department, Date</a:t>
            </a:r>
          </a:p>
        </p:txBody>
      </p:sp>
      <p:pic>
        <p:nvPicPr>
          <p:cNvPr id="3" name="SuperGraphic">
            <a:extLst>
              <a:ext uri="{FF2B5EF4-FFF2-40B4-BE49-F238E27FC236}">
                <a16:creationId xmlns:a16="http://schemas.microsoft.com/office/drawing/2014/main" id="{8E3B306C-041F-4487-8C98-1BF9B6BE172F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30480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930316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pos="2301" userDrawn="1">
          <p15:clr>
            <a:srgbClr val="FBAE40"/>
          </p15:clr>
        </p15:guide>
        <p15:guide id="2" pos="7298" userDrawn="1">
          <p15:clr>
            <a:srgbClr val="FBAE40"/>
          </p15:clr>
        </p15:guide>
        <p15:guide id="3" orient="horz" pos="2326" userDrawn="1">
          <p15:clr>
            <a:srgbClr val="FBAE40"/>
          </p15:clr>
        </p15:guide>
        <p15:guide id="4" orient="horz" pos="2238" userDrawn="1">
          <p15:clr>
            <a:srgbClr val="FBAE40"/>
          </p15:clr>
        </p15:guide>
        <p15:guide id="5" orient="horz" pos="386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 Content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DE43D273-A15E-4B64-AFD2-1388D749B6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066" y="720185"/>
            <a:ext cx="11735396" cy="432111"/>
          </a:xfrm>
        </p:spPr>
        <p:txBody>
          <a:bodyPr/>
          <a:lstStyle>
            <a:lvl1pPr>
              <a:defRPr kern="1200" baseline="0"/>
            </a:lvl1pPr>
          </a:lstStyle>
          <a:p>
            <a:r>
              <a:rPr lang="en-US" noProof="1"/>
              <a:t>Agregar título de diapositiva</a:t>
            </a:r>
          </a:p>
        </p:txBody>
      </p:sp>
      <p:sp>
        <p:nvSpPr>
          <p:cNvPr id="15" name="Chapter_titleonly">
            <a:extLst>
              <a:ext uri="{FF2B5EF4-FFF2-40B4-BE49-F238E27FC236}">
                <a16:creationId xmlns:a16="http://schemas.microsoft.com/office/drawing/2014/main" id="{5B281E01-A653-4813-BC65-8900B31D115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28066" y="288074"/>
            <a:ext cx="11735396" cy="432111"/>
          </a:xfrm>
        </p:spPr>
        <p:txBody>
          <a:bodyPr/>
          <a:lstStyle>
            <a:lvl1pPr marL="0" indent="0">
              <a:lnSpc>
                <a:spcPct val="89000"/>
              </a:lnSpc>
              <a:spcBef>
                <a:spcPts val="0"/>
              </a:spcBef>
              <a:buNone/>
              <a:defRPr sz="3112" kern="0" baseline="0">
                <a:solidFill>
                  <a:schemeClr val="tx1"/>
                </a:solidFill>
              </a:defRPr>
            </a:lvl1pPr>
            <a:lvl2pPr marL="260049" indent="0">
              <a:buNone/>
              <a:defRPr sz="3112"/>
            </a:lvl2pPr>
            <a:lvl3pPr marL="584110" indent="0">
              <a:buNone/>
              <a:defRPr sz="3112"/>
            </a:lvl3pPr>
            <a:lvl4pPr marL="832155" indent="0">
              <a:buNone/>
              <a:defRPr sz="3112"/>
            </a:lvl4pPr>
            <a:lvl5pPr marL="832155" indent="0">
              <a:buNone/>
              <a:defRPr sz="3112"/>
            </a:lvl5pPr>
          </a:lstStyle>
          <a:p>
            <a:pPr lvl="0"/>
            <a:r>
              <a:rPr lang="en-US" noProof="1"/>
              <a:t>Agregar título de capítulo</a:t>
            </a:r>
          </a:p>
        </p:txBody>
      </p:sp>
      <p:sp>
        <p:nvSpPr>
          <p:cNvPr id="10" name="AttachmentRemark">
            <a:extLst>
              <a:ext uri="{FF2B5EF4-FFF2-40B4-BE49-F238E27FC236}">
                <a16:creationId xmlns:a16="http://schemas.microsoft.com/office/drawing/2014/main" id="{8883D326-CEAD-4903-8269-B2D194C3C224}"/>
              </a:ext>
            </a:extLst>
          </p:cNvPr>
          <p:cNvSpPr>
            <a:spLocks/>
          </p:cNvSpPr>
          <p:nvPr userDrawn="1"/>
        </p:nvSpPr>
        <p:spPr>
          <a:xfrm>
            <a:off x="10251866" y="287941"/>
            <a:ext cx="1880144" cy="863822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9760" rIns="0" bIns="0" rtlCol="0" anchor="t">
            <a:normAutofit/>
          </a:bodyPr>
          <a:lstStyle/>
          <a:p>
            <a:pPr rtl="0">
              <a:lnSpc>
                <a:spcPts val="1000"/>
              </a:lnSpc>
            </a:pPr>
            <a:r>
              <a:rPr lang="en-US" sz="611" b="0" i="0" u="none" strike="noStrike" kern="0" baseline="0" noProof="1">
                <a:solidFill>
                  <a:srgbClr val="000000"/>
                </a:solidFill>
                <a:latin typeface="+mn-lt"/>
              </a:rPr>
              <a:t> 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4D46C5CB-CB38-4AD2-99D2-34C738DF30C0}"/>
              </a:ext>
            </a:extLst>
          </p:cNvPr>
          <p:cNvSpPr>
            <a:spLocks noGrp="1"/>
          </p:cNvSpPr>
          <p:nvPr>
            <p:ph sz="quarter" idx="1" hasCustomPrompt="1"/>
          </p:nvPr>
        </p:nvSpPr>
        <p:spPr>
          <a:xfrm>
            <a:off x="228066" y="1440370"/>
            <a:ext cx="11735396" cy="471321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Agregar texto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83261F3-E57F-4170-BD7E-F44931BED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‹#›</a:t>
            </a:fld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8977382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42" userDrawn="1">
          <p15:clr>
            <a:srgbClr val="FBAE40"/>
          </p15:clr>
        </p15:guide>
        <p15:guide id="2" pos="7540" userDrawn="1">
          <p15:clr>
            <a:srgbClr val="FBAE40"/>
          </p15:clr>
        </p15:guide>
        <p15:guide id="3" orient="horz" pos="180" userDrawn="1">
          <p15:clr>
            <a:srgbClr val="FBAE40"/>
          </p15:clr>
        </p15:guide>
        <p15:guide id="4" orient="horz" pos="453" userDrawn="1">
          <p15:clr>
            <a:srgbClr val="FBAE40"/>
          </p15:clr>
        </p15:guide>
        <p15:guide id="5" orient="horz" pos="727" userDrawn="1">
          <p15:clr>
            <a:srgbClr val="FBAE40"/>
          </p15:clr>
        </p15:guide>
        <p15:guide id="6" orient="horz" pos="907" userDrawn="1">
          <p15:clr>
            <a:srgbClr val="FBAE40"/>
          </p15:clr>
        </p15:guide>
        <p15:guide id="7" orient="horz" pos="3878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horizontal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Logo">
            <a:extLst>
              <a:ext uri="{FF2B5EF4-FFF2-40B4-BE49-F238E27FC236}">
                <a16:creationId xmlns:a16="http://schemas.microsoft.com/office/drawing/2014/main" id="{BF558F48-F6D6-4568-8DA6-55FAE81CC26F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8761" y="6308409"/>
            <a:ext cx="1128326" cy="307505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7FD8C3B7-D4C2-49FB-A234-B9EF65EF0E2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8177" y="2892853"/>
            <a:ext cx="10301466" cy="1675485"/>
          </a:xfrm>
          <a:ln w="0">
            <a:noFill/>
          </a:ln>
          <a:effectLst/>
        </p:spPr>
        <p:txBody>
          <a:bodyPr anchor="b" anchorCtr="0">
            <a:normAutofit/>
          </a:bodyPr>
          <a:lstStyle>
            <a:lvl1pPr algn="l">
              <a:lnSpc>
                <a:spcPct val="100000"/>
              </a:lnSpc>
              <a:defRPr sz="4446" b="1" kern="0" cap="none" baseline="0">
                <a:solidFill>
                  <a:schemeClr val="tx1"/>
                </a:solidFill>
              </a:defRPr>
            </a:lvl1pPr>
          </a:lstStyle>
          <a:p>
            <a:r>
              <a:rPr lang="en-US" noProof="1"/>
              <a:t>Presentation 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7B0DFCC-F037-4745-849A-E2902A32AC76}"/>
              </a:ext>
            </a:extLst>
          </p:cNvPr>
          <p:cNvSpPr>
            <a:spLocks noGrp="1"/>
          </p:cNvSpPr>
          <p:nvPr>
            <p:ph type="body" sz="quarter" idx="1" hasCustomPrompt="1"/>
          </p:nvPr>
        </p:nvSpPr>
        <p:spPr>
          <a:xfrm>
            <a:off x="608177" y="4713579"/>
            <a:ext cx="10301466" cy="1394102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667"/>
            </a:lvl1pPr>
            <a:lvl2pPr marL="508132" indent="0">
              <a:buFontTx/>
              <a:buNone/>
              <a:defRPr/>
            </a:lvl2pPr>
            <a:lvl3pPr marL="1016264" indent="0">
              <a:buFontTx/>
              <a:buNone/>
              <a:defRPr/>
            </a:lvl3pPr>
            <a:lvl4pPr marL="1524396" indent="0">
              <a:buFontTx/>
              <a:buNone/>
              <a:defRPr/>
            </a:lvl4pPr>
            <a:lvl5pPr marL="1524396" indent="0">
              <a:buFontTx/>
              <a:buNone/>
              <a:defRPr/>
            </a:lvl5pPr>
          </a:lstStyle>
          <a:p>
            <a:pPr lvl="0"/>
            <a:r>
              <a:rPr lang="en-US" noProof="1"/>
              <a:t>Name, Department, Date</a:t>
            </a:r>
          </a:p>
        </p:txBody>
      </p:sp>
      <p:pic>
        <p:nvPicPr>
          <p:cNvPr id="4" name="SuperGraphic">
            <a:extLst>
              <a:ext uri="{FF2B5EF4-FFF2-40B4-BE49-F238E27FC236}">
                <a16:creationId xmlns:a16="http://schemas.microsoft.com/office/drawing/2014/main" id="{862C2846-F73C-4F37-B810-57D2567D11EB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1528" cy="2285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848536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pos="380" userDrawn="1">
          <p15:clr>
            <a:srgbClr val="FBAE40"/>
          </p15:clr>
        </p15:guide>
        <p15:guide id="2" pos="6874" userDrawn="1">
          <p15:clr>
            <a:srgbClr val="FBAE40"/>
          </p15:clr>
        </p15:guide>
        <p15:guide id="3" orient="horz" pos="1822" userDrawn="1">
          <p15:clr>
            <a:srgbClr val="FBAE40"/>
          </p15:clr>
        </p15:guide>
        <p15:guide id="4" orient="horz" pos="2879" userDrawn="1">
          <p15:clr>
            <a:srgbClr val="FBAE40"/>
          </p15:clr>
        </p15:guide>
        <p15:guide id="5" orient="horz" pos="2966" userDrawn="1">
          <p15:clr>
            <a:srgbClr val="FBAE40"/>
          </p15:clr>
        </p15:guide>
        <p15:guide id="6" orient="horz" pos="3849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wmf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Logo">
            <a:extLst>
              <a:ext uri="{FF2B5EF4-FFF2-40B4-BE49-F238E27FC236}">
                <a16:creationId xmlns:a16="http://schemas.microsoft.com/office/drawing/2014/main" id="{F38A617B-35DF-43CE-B5F7-67FA9A7F2474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8761" y="6308409"/>
            <a:ext cx="1128326" cy="307505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066" y="720185"/>
            <a:ext cx="11735396" cy="43211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1"/>
              <a:t>Agregar título de diapositiva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066" y="1440370"/>
            <a:ext cx="11735396" cy="47132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1"/>
              <a:t>Click to edit Master text styles</a:t>
            </a:r>
          </a:p>
          <a:p>
            <a:pPr lvl="1"/>
            <a:r>
              <a:rPr lang="en-US" noProof="1"/>
              <a:t>Second level</a:t>
            </a:r>
          </a:p>
          <a:p>
            <a:pPr lvl="2"/>
            <a:r>
              <a:rPr lang="en-US" noProof="1"/>
              <a:t>Third level</a:t>
            </a:r>
          </a:p>
          <a:p>
            <a:pPr lvl="3"/>
            <a:r>
              <a:rPr lang="en-US" noProof="1"/>
              <a:t>Fourth level</a:t>
            </a:r>
          </a:p>
          <a:p>
            <a:pPr lvl="4"/>
            <a:r>
              <a:rPr lang="en-US" noProof="1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228066" y="6297619"/>
            <a:ext cx="320415" cy="45590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1334">
                <a:solidFill>
                  <a:srgbClr val="999FA6"/>
                </a:solidFill>
                <a:latin typeface="+mn-lt"/>
              </a:defRPr>
            </a:lvl1pPr>
          </a:lstStyle>
          <a:p>
            <a:fld id="{4898AEC0-503E-4FA4-859C-D0F72D6E3F79}" type="slidenum">
              <a:rPr lang="en-US" noProof="1" dirty="0" smtClean="0"/>
              <a:pPr/>
              <a:t>‹#›</a:t>
            </a:fld>
            <a:endParaRPr lang="en-US" noProof="1"/>
          </a:p>
        </p:txBody>
      </p:sp>
      <p:sp>
        <p:nvSpPr>
          <p:cNvPr id="14" name="Bosch_footer_1">
            <a:extLst>
              <a:ext uri="{FF2B5EF4-FFF2-40B4-BE49-F238E27FC236}">
                <a16:creationId xmlns:a16="http://schemas.microsoft.com/office/drawing/2014/main" id="{179AD5EC-CEF2-4193-998B-D730BC74E01B}"/>
              </a:ext>
            </a:extLst>
          </p:cNvPr>
          <p:cNvSpPr txBox="1"/>
          <p:nvPr userDrawn="1"/>
        </p:nvSpPr>
        <p:spPr>
          <a:xfrm>
            <a:off x="608176" y="6321626"/>
            <a:ext cx="10142935" cy="11997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1016264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11"/>
              </a:spcAft>
              <a:buClrTx/>
              <a:buSzTx/>
              <a:buFontTx/>
              <a:buNone/>
              <a:tabLst/>
              <a:defRPr/>
            </a:pPr>
            <a:r>
              <a:rPr lang="en-US" sz="667" b="1" kern="0" baseline="0" noProof="1">
                <a:solidFill>
                  <a:srgbClr val="D70012"/>
                </a:solidFill>
                <a:latin typeface="+mn-lt"/>
              </a:rPr>
              <a:t>Interno</a:t>
            </a:r>
            <a:r>
              <a:rPr lang="en-US" sz="667" kern="0" baseline="0" noProof="1">
                <a:solidFill>
                  <a:schemeClr val="tx1"/>
                </a:solidFill>
                <a:latin typeface="+mn-lt"/>
              </a:rPr>
              <a:t> | BGSW/EBM1-MS | 2024-06-10</a:t>
            </a:r>
          </a:p>
          <a:p>
            <a:pPr marR="0" defTabSz="1016264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11"/>
              </a:spcAft>
              <a:buClrTx/>
              <a:buSzTx/>
              <a:buFontTx/>
              <a:buNone/>
              <a:tabLst/>
            </a:pPr>
            <a:endParaRPr kumimoji="0" lang="en-US" sz="667" b="0" i="0" u="none" strike="noStrike" kern="0" cap="none" spc="0" normalizeH="0" baseline="0" noProof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8" name="Bosch_footer_2">
            <a:extLst>
              <a:ext uri="{FF2B5EF4-FFF2-40B4-BE49-F238E27FC236}">
                <a16:creationId xmlns:a16="http://schemas.microsoft.com/office/drawing/2014/main" id="{C3D77AD5-379C-4A86-AFCF-32945A0FEE26}"/>
              </a:ext>
            </a:extLst>
          </p:cNvPr>
          <p:cNvSpPr txBox="1"/>
          <p:nvPr userDrawn="1"/>
        </p:nvSpPr>
        <p:spPr>
          <a:xfrm>
            <a:off x="608176" y="6439323"/>
            <a:ext cx="10142935" cy="23995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20000"/>
              </a:lnSpc>
              <a:spcAft>
                <a:spcPts val="111"/>
              </a:spcAft>
            </a:pPr>
            <a:r>
              <a:rPr lang="en-US" sz="667" kern="0" baseline="0" noProof="1">
                <a:solidFill>
                  <a:srgbClr val="B2B3B5"/>
                </a:solidFill>
                <a:latin typeface="+mn-lt"/>
              </a:rPr>
              <a:t>Todos los derechos reservados, también en relación a cualquier mantenimiento, utilización, reproducción, procesamiento y transferencia, así como en caso de solicitudes de derechos de propiedad.</a:t>
            </a:r>
          </a:p>
        </p:txBody>
      </p:sp>
      <p:sp>
        <p:nvSpPr>
          <p:cNvPr id="15" name="Bosch_footer_1" hidden="1">
            <a:extLst>
              <a:ext uri="{FF2B5EF4-FFF2-40B4-BE49-F238E27FC236}">
                <a16:creationId xmlns:a16="http://schemas.microsoft.com/office/drawing/2014/main" id="{DB0BF576-A4BE-4521-98AB-F28795DF7BD0}"/>
              </a:ext>
            </a:extLst>
          </p:cNvPr>
          <p:cNvSpPr txBox="1"/>
          <p:nvPr userDrawn="1"/>
        </p:nvSpPr>
        <p:spPr>
          <a:xfrm>
            <a:off x="907006" y="5983253"/>
            <a:ext cx="10174944" cy="12003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1016264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11"/>
              </a:spcAft>
              <a:buClrTx/>
              <a:buSzTx/>
              <a:buFontTx/>
              <a:buNone/>
              <a:tabLst/>
              <a:defRPr/>
            </a:pPr>
            <a:r>
              <a:rPr lang="en-US" sz="667" b="1" kern="0" baseline="0" noProof="1">
                <a:solidFill>
                  <a:srgbClr val="D70012"/>
                </a:solidFill>
              </a:rPr>
              <a:t>%confidentiality%</a:t>
            </a:r>
            <a:r>
              <a:rPr lang="en-US" sz="667" kern="0" baseline="0" noProof="1">
                <a:solidFill>
                  <a:schemeClr val="tx1"/>
                </a:solidFill>
              </a:rPr>
              <a:t>%businessunit%%departmentshort%%dateformat%</a:t>
            </a:r>
          </a:p>
        </p:txBody>
      </p:sp>
      <p:sp>
        <p:nvSpPr>
          <p:cNvPr id="9" name="Bosch_footer_2" hidden="1">
            <a:extLst>
              <a:ext uri="{FF2B5EF4-FFF2-40B4-BE49-F238E27FC236}">
                <a16:creationId xmlns:a16="http://schemas.microsoft.com/office/drawing/2014/main" id="{E897C98A-4665-443F-B1CF-E9B71E9916EC}"/>
              </a:ext>
            </a:extLst>
          </p:cNvPr>
          <p:cNvSpPr txBox="1"/>
          <p:nvPr userDrawn="1"/>
        </p:nvSpPr>
        <p:spPr>
          <a:xfrm>
            <a:off x="659180" y="6389038"/>
            <a:ext cx="10172821" cy="23995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20000"/>
              </a:lnSpc>
              <a:spcAft>
                <a:spcPts val="111"/>
              </a:spcAft>
            </a:pPr>
            <a:r>
              <a:rPr lang="en-US" sz="667" kern="0" baseline="0" noProof="1">
                <a:solidFill>
                  <a:schemeClr val="tx1"/>
                </a:solidFill>
              </a:rPr>
              <a:t>%repositoryremark%</a:t>
            </a:r>
            <a:r>
              <a:rPr lang="en-US" sz="667" kern="0" baseline="0" noProof="1">
                <a:solidFill>
                  <a:srgbClr val="B2B3B5"/>
                </a:solidFill>
              </a:rPr>
              <a:t>%copyright%</a:t>
            </a:r>
          </a:p>
        </p:txBody>
      </p:sp>
      <p:sp>
        <p:nvSpPr>
          <p:cNvPr id="13" name="AttachmentRemark" hidden="1">
            <a:extLst>
              <a:ext uri="{FF2B5EF4-FFF2-40B4-BE49-F238E27FC236}">
                <a16:creationId xmlns:a16="http://schemas.microsoft.com/office/drawing/2014/main" id="{F41551A9-D6BA-431A-8DBF-55BA472D9657}"/>
              </a:ext>
            </a:extLst>
          </p:cNvPr>
          <p:cNvSpPr>
            <a:spLocks/>
          </p:cNvSpPr>
          <p:nvPr userDrawn="1"/>
        </p:nvSpPr>
        <p:spPr>
          <a:xfrm>
            <a:off x="10251866" y="287941"/>
            <a:ext cx="1880144" cy="863822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9760" rIns="0" bIns="0" rtlCol="0" anchor="t">
            <a:normAutofit/>
          </a:bodyPr>
          <a:lstStyle/>
          <a:p>
            <a:pPr rtl="0">
              <a:lnSpc>
                <a:spcPts val="1000"/>
              </a:lnSpc>
            </a:pPr>
            <a:r>
              <a:rPr lang="en-US" sz="611" b="0" i="0" u="none" strike="noStrike" kern="0" baseline="0" noProof="1">
                <a:solidFill>
                  <a:srgbClr val="000000"/>
                </a:solidFill>
                <a:latin typeface="+mn-lt"/>
              </a:rPr>
              <a:t>%attachmentremark% </a:t>
            </a:r>
          </a:p>
        </p:txBody>
      </p:sp>
      <p:pic>
        <p:nvPicPr>
          <p:cNvPr id="12" name="SuperGraphic">
            <a:extLst>
              <a:ext uri="{FF2B5EF4-FFF2-40B4-BE49-F238E27FC236}">
                <a16:creationId xmlns:a16="http://schemas.microsoft.com/office/drawing/2014/main" id="{1E0562BC-DD12-4C96-A115-D2D70EC1366D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81744"/>
            <a:ext cx="12191528" cy="76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5531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46" r:id="rId2"/>
    <p:sldLayoutId id="2147483748" r:id="rId3"/>
  </p:sldLayoutIdLst>
  <p:hf hdr="0" ftr="0" dt="0"/>
  <p:txStyles>
    <p:titleStyle>
      <a:lvl1pPr algn="l" defTabSz="914333" rtl="0" eaLnBrk="1" latinLnBrk="0" hangingPunct="1">
        <a:lnSpc>
          <a:spcPct val="89000"/>
        </a:lnSpc>
        <a:spcBef>
          <a:spcPct val="0"/>
        </a:spcBef>
        <a:buNone/>
        <a:defRPr sz="28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30400" indent="-230400" algn="l" defTabSz="914333" rtl="0" eaLnBrk="1" latinLnBrk="0" hangingPunct="1">
        <a:lnSpc>
          <a:spcPct val="107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7600" indent="-230400" algn="l" defTabSz="914333" rtl="0" eaLnBrk="1" latinLnBrk="0" hangingPunct="1">
        <a:lnSpc>
          <a:spcPct val="103000"/>
        </a:lnSpc>
        <a:spcBef>
          <a:spcPts val="500"/>
        </a:spcBef>
        <a:buFont typeface="Symbol" panose="05050102010706020507" pitchFamily="18" charset="2"/>
        <a:buChar char="-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4800" indent="-230400" algn="l" defTabSz="914333" rtl="0" eaLnBrk="1" latinLnBrk="0" hangingPunct="1">
        <a:lnSpc>
          <a:spcPct val="102000"/>
        </a:lnSpc>
        <a:spcBef>
          <a:spcPts val="500"/>
        </a:spcBef>
        <a:buFont typeface="Symbol" panose="05050102010706020507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2000" indent="-230400" algn="l" defTabSz="914333" rtl="0" eaLnBrk="1" latinLnBrk="0" hangingPunct="1">
        <a:lnSpc>
          <a:spcPct val="103000"/>
        </a:lnSpc>
        <a:spcBef>
          <a:spcPts val="500"/>
        </a:spcBef>
        <a:buFont typeface="Bosch Office Sans" pitchFamily="2" charset="0"/>
        <a:buChar char="‒"/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602000" indent="-230400" algn="l" defTabSz="914333" rtl="0" eaLnBrk="1" latinLnBrk="0" hangingPunct="1">
        <a:lnSpc>
          <a:spcPct val="103000"/>
        </a:lnSpc>
        <a:spcBef>
          <a:spcPts val="500"/>
        </a:spcBef>
        <a:buFont typeface="Bosch Office Sans" pitchFamily="2" charset="0"/>
        <a:buChar char="‒"/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02000" indent="-230400" algn="l" defTabSz="914333" rtl="0" eaLnBrk="1" latinLnBrk="0" hangingPunct="1">
        <a:lnSpc>
          <a:spcPct val="103000"/>
        </a:lnSpc>
        <a:spcBef>
          <a:spcPts val="500"/>
        </a:spcBef>
        <a:buFont typeface="Bosch Office Sans" pitchFamily="2" charset="0"/>
        <a:buChar char="‒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602000" indent="-230400" algn="l" defTabSz="914333" rtl="0" eaLnBrk="1" latinLnBrk="0" hangingPunct="1">
        <a:lnSpc>
          <a:spcPct val="103000"/>
        </a:lnSpc>
        <a:spcBef>
          <a:spcPts val="500"/>
        </a:spcBef>
        <a:buFont typeface="Bosch Office Sans" pitchFamily="2" charset="0"/>
        <a:buChar char="‒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602000" indent="-230400" algn="l" defTabSz="914333" rtl="0" eaLnBrk="1" latinLnBrk="0" hangingPunct="1">
        <a:lnSpc>
          <a:spcPct val="103000"/>
        </a:lnSpc>
        <a:spcBef>
          <a:spcPts val="500"/>
        </a:spcBef>
        <a:buFont typeface="Bosch Office Sans" pitchFamily="2" charset="0"/>
        <a:buChar char="‒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602000" indent="-230400" algn="l" defTabSz="914333" rtl="0" eaLnBrk="1" latinLnBrk="0" hangingPunct="1">
        <a:lnSpc>
          <a:spcPct val="103000"/>
        </a:lnSpc>
        <a:spcBef>
          <a:spcPts val="500"/>
        </a:spcBef>
        <a:buFont typeface="Bosch Office Sans" pitchFamily="2" charset="0"/>
        <a:buChar char="‒"/>
        <a:defRPr sz="13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6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33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99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65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32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98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65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32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DB89E0-89D9-4425-AE04-BF03119740B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1pPr>
            <a:lvl2pPr marL="45693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2pPr>
            <a:lvl3pPr marL="913876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3pPr>
            <a:lvl4pPr marL="137081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4pPr>
            <a:lvl5pPr marL="182775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5pPr>
            <a:lvl6pPr marL="2284689" algn="l" defTabSz="913876" rtl="0" eaLnBrk="1" latinLnBrk="0" hangingPunct="1"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6pPr>
            <a:lvl7pPr marL="2741627" algn="l" defTabSz="913876" rtl="0" eaLnBrk="1" latinLnBrk="0" hangingPunct="1"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7pPr>
            <a:lvl8pPr marL="3198565" algn="l" defTabSz="913876" rtl="0" eaLnBrk="1" latinLnBrk="0" hangingPunct="1"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8pPr>
            <a:lvl9pPr marL="3655502" algn="l" defTabSz="913876" rtl="0" eaLnBrk="1" latinLnBrk="0" hangingPunct="1"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9pPr>
          </a:lstStyle>
          <a:p>
            <a:r>
              <a:rPr lang="en-US" dirty="0" err="1"/>
              <a:t>Bokart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139839-FCEA-4EC2-AD64-E9A6C386964E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 vert="horz" lIns="0" tIns="0" rIns="0" bIns="0" rtlCol="0" anchor="t">
            <a:normAutofit/>
          </a:bodyPr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1pPr>
            <a:lvl2pPr marL="45693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2pPr>
            <a:lvl3pPr marL="913876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3pPr>
            <a:lvl4pPr marL="137081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4pPr>
            <a:lvl5pPr marL="182775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5pPr>
            <a:lvl6pPr marL="2284689" algn="l" defTabSz="913876" rtl="0" eaLnBrk="1" latinLnBrk="0" hangingPunct="1"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6pPr>
            <a:lvl7pPr marL="2741627" algn="l" defTabSz="913876" rtl="0" eaLnBrk="1" latinLnBrk="0" hangingPunct="1"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7pPr>
            <a:lvl8pPr marL="3198565" algn="l" defTabSz="913876" rtl="0" eaLnBrk="1" latinLnBrk="0" hangingPunct="1"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8pPr>
            <a:lvl9pPr marL="3655502" algn="l" defTabSz="913876" rtl="0" eaLnBrk="1" latinLnBrk="0" hangingPunct="1"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9pPr>
          </a:lstStyle>
          <a:p>
            <a:r>
              <a:rPr lang="en-US" dirty="0"/>
              <a:t>By Mech Mates</a:t>
            </a:r>
          </a:p>
        </p:txBody>
      </p:sp>
    </p:spTree>
    <p:extLst>
      <p:ext uri="{BB962C8B-B14F-4D97-AF65-F5344CB8AC3E}">
        <p14:creationId xmlns:p14="http://schemas.microsoft.com/office/powerpoint/2010/main" val="285302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8C32F-AB4E-591E-12C2-FAE924BF0B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07041" y="318387"/>
            <a:ext cx="3701568" cy="516412"/>
          </a:xfrm>
        </p:spPr>
        <p:txBody>
          <a:bodyPr>
            <a:noAutofit/>
          </a:bodyPr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1pPr>
            <a:lvl2pPr marL="45693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2pPr>
            <a:lvl3pPr marL="913876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3pPr>
            <a:lvl4pPr marL="137081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4pPr>
            <a:lvl5pPr marL="182775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5pPr>
            <a:lvl6pPr marL="2284689" algn="l" defTabSz="913876" rtl="0" eaLnBrk="1" latinLnBrk="0" hangingPunct="1"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6pPr>
            <a:lvl7pPr marL="2741627" algn="l" defTabSz="913876" rtl="0" eaLnBrk="1" latinLnBrk="0" hangingPunct="1"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7pPr>
            <a:lvl8pPr marL="3198565" algn="l" defTabSz="913876" rtl="0" eaLnBrk="1" latinLnBrk="0" hangingPunct="1"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8pPr>
            <a:lvl9pPr marL="3655502" algn="l" defTabSz="913876" rtl="0" eaLnBrk="1" latinLnBrk="0" hangingPunct="1"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9pPr>
          </a:lstStyle>
          <a:p>
            <a:r>
              <a:rPr lang="en-US" sz="3600" dirty="0"/>
              <a:t>The team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F2D8E5-DE68-CD5A-A63A-AE3400F0BBB6}"/>
              </a:ext>
            </a:extLst>
          </p:cNvPr>
          <p:cNvSpPr txBox="1"/>
          <p:nvPr/>
        </p:nvSpPr>
        <p:spPr>
          <a:xfrm>
            <a:off x="7706002" y="1440513"/>
            <a:ext cx="33769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Bosch Office Sans" pitchFamily="2" charset="0"/>
              </a:rPr>
              <a:t>Garcia Garcia Andony Abdala (BGSW/EBM1-MS) </a:t>
            </a:r>
            <a:endParaRPr lang="es-MX" dirty="0">
              <a:latin typeface="Bosch Office Sans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A5FC0F-07F6-77C1-2301-376A86B38999}"/>
              </a:ext>
            </a:extLst>
          </p:cNvPr>
          <p:cNvSpPr txBox="1"/>
          <p:nvPr/>
        </p:nvSpPr>
        <p:spPr>
          <a:xfrm>
            <a:off x="7706002" y="3383944"/>
            <a:ext cx="33769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Bosch Office Sans" pitchFamily="2" charset="0"/>
              </a:rPr>
              <a:t>Guerra Santibanez Elisa (BGSW/EBS3.1-SX) </a:t>
            </a:r>
            <a:endParaRPr lang="es-MX" dirty="0">
              <a:latin typeface="Bosch Office Sans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3A4D65A-CD46-2B8B-D4A1-C9E396AC8931}"/>
              </a:ext>
            </a:extLst>
          </p:cNvPr>
          <p:cNvSpPr txBox="1"/>
          <p:nvPr/>
        </p:nvSpPr>
        <p:spPr>
          <a:xfrm>
            <a:off x="7706002" y="5302048"/>
            <a:ext cx="33769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Bosch Office Sans" pitchFamily="2" charset="0"/>
              </a:rPr>
              <a:t>Moreno Paz Ximena (BGSW/EBS3.1-SX)</a:t>
            </a:r>
            <a:endParaRPr lang="es-MX" dirty="0">
              <a:latin typeface="Bosch Office Sans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976939F-6499-8EF4-8239-21F3A8BF6A5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54" t="46209" r="27771" b="6786"/>
          <a:stretch/>
        </p:blipFill>
        <p:spPr>
          <a:xfrm>
            <a:off x="5808700" y="4710813"/>
            <a:ext cx="1828800" cy="1828800"/>
          </a:xfrm>
          <a:custGeom>
            <a:avLst/>
            <a:gdLst>
              <a:gd name="connsiteX0" fmla="*/ 914400 w 1828800"/>
              <a:gd name="connsiteY0" fmla="*/ 0 h 1828800"/>
              <a:gd name="connsiteX1" fmla="*/ 1828800 w 1828800"/>
              <a:gd name="connsiteY1" fmla="*/ 914400 h 1828800"/>
              <a:gd name="connsiteX2" fmla="*/ 914400 w 1828800"/>
              <a:gd name="connsiteY2" fmla="*/ 1828800 h 1828800"/>
              <a:gd name="connsiteX3" fmla="*/ 0 w 1828800"/>
              <a:gd name="connsiteY3" fmla="*/ 914400 h 1828800"/>
              <a:gd name="connsiteX4" fmla="*/ 914400 w 1828800"/>
              <a:gd name="connsiteY4" fmla="*/ 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8800" h="1828800">
                <a:moveTo>
                  <a:pt x="914400" y="0"/>
                </a:moveTo>
                <a:cubicBezTo>
                  <a:pt x="1419409" y="0"/>
                  <a:pt x="1828800" y="409391"/>
                  <a:pt x="1828800" y="914400"/>
                </a:cubicBezTo>
                <a:cubicBezTo>
                  <a:pt x="1828800" y="1419409"/>
                  <a:pt x="1419409" y="1828800"/>
                  <a:pt x="914400" y="1828800"/>
                </a:cubicBezTo>
                <a:cubicBezTo>
                  <a:pt x="409391" y="1828800"/>
                  <a:pt x="0" y="1419409"/>
                  <a:pt x="0" y="914400"/>
                </a:cubicBezTo>
                <a:cubicBezTo>
                  <a:pt x="0" y="409391"/>
                  <a:pt x="409391" y="0"/>
                  <a:pt x="914400" y="0"/>
                </a:cubicBezTo>
                <a:close/>
              </a:path>
            </a:pathLst>
          </a:cu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102F0B4-EA67-460A-ABE7-E07C906A9CE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800" t="6924" r="493" b="4814"/>
          <a:stretch>
            <a:fillRect/>
          </a:stretch>
        </p:blipFill>
        <p:spPr>
          <a:xfrm>
            <a:off x="5784518" y="2792711"/>
            <a:ext cx="1828800" cy="1828800"/>
          </a:xfrm>
          <a:custGeom>
            <a:avLst/>
            <a:gdLst>
              <a:gd name="connsiteX0" fmla="*/ 914400 w 1828800"/>
              <a:gd name="connsiteY0" fmla="*/ 0 h 1828800"/>
              <a:gd name="connsiteX1" fmla="*/ 1828800 w 1828800"/>
              <a:gd name="connsiteY1" fmla="*/ 914400 h 1828800"/>
              <a:gd name="connsiteX2" fmla="*/ 914400 w 1828800"/>
              <a:gd name="connsiteY2" fmla="*/ 1828800 h 1828800"/>
              <a:gd name="connsiteX3" fmla="*/ 0 w 1828800"/>
              <a:gd name="connsiteY3" fmla="*/ 914400 h 1828800"/>
              <a:gd name="connsiteX4" fmla="*/ 914400 w 1828800"/>
              <a:gd name="connsiteY4" fmla="*/ 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8800" h="1828800">
                <a:moveTo>
                  <a:pt x="914400" y="0"/>
                </a:moveTo>
                <a:cubicBezTo>
                  <a:pt x="1419409" y="0"/>
                  <a:pt x="1828800" y="409391"/>
                  <a:pt x="1828800" y="914400"/>
                </a:cubicBezTo>
                <a:cubicBezTo>
                  <a:pt x="1828800" y="1419409"/>
                  <a:pt x="1419409" y="1828800"/>
                  <a:pt x="914400" y="1828800"/>
                </a:cubicBezTo>
                <a:cubicBezTo>
                  <a:pt x="409391" y="1828800"/>
                  <a:pt x="0" y="1419409"/>
                  <a:pt x="0" y="914400"/>
                </a:cubicBezTo>
                <a:cubicBezTo>
                  <a:pt x="0" y="409391"/>
                  <a:pt x="409391" y="0"/>
                  <a:pt x="914400" y="0"/>
                </a:cubicBezTo>
                <a:close/>
              </a:path>
            </a:pathLst>
          </a:cu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1745C80-DBD2-6DAF-973B-383A182785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25" t="23333" r="11494" b="29881"/>
          <a:stretch/>
        </p:blipFill>
        <p:spPr bwMode="auto">
          <a:xfrm>
            <a:off x="5784518" y="849279"/>
            <a:ext cx="1828800" cy="1828800"/>
          </a:xfrm>
          <a:custGeom>
            <a:avLst/>
            <a:gdLst>
              <a:gd name="connsiteX0" fmla="*/ 914400 w 1828800"/>
              <a:gd name="connsiteY0" fmla="*/ 0 h 1828800"/>
              <a:gd name="connsiteX1" fmla="*/ 1828800 w 1828800"/>
              <a:gd name="connsiteY1" fmla="*/ 914400 h 1828800"/>
              <a:gd name="connsiteX2" fmla="*/ 914400 w 1828800"/>
              <a:gd name="connsiteY2" fmla="*/ 1828800 h 1828800"/>
              <a:gd name="connsiteX3" fmla="*/ 0 w 1828800"/>
              <a:gd name="connsiteY3" fmla="*/ 914400 h 1828800"/>
              <a:gd name="connsiteX4" fmla="*/ 914400 w 1828800"/>
              <a:gd name="connsiteY4" fmla="*/ 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8800" h="1828800">
                <a:moveTo>
                  <a:pt x="914400" y="0"/>
                </a:moveTo>
                <a:cubicBezTo>
                  <a:pt x="1419409" y="0"/>
                  <a:pt x="1828800" y="409391"/>
                  <a:pt x="1828800" y="914400"/>
                </a:cubicBezTo>
                <a:cubicBezTo>
                  <a:pt x="1828800" y="1419409"/>
                  <a:pt x="1419409" y="1828800"/>
                  <a:pt x="914400" y="1828800"/>
                </a:cubicBezTo>
                <a:cubicBezTo>
                  <a:pt x="409391" y="1828800"/>
                  <a:pt x="0" y="1419409"/>
                  <a:pt x="0" y="914400"/>
                </a:cubicBezTo>
                <a:cubicBezTo>
                  <a:pt x="0" y="409391"/>
                  <a:pt x="409391" y="0"/>
                  <a:pt x="914400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16918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A587C9-72E6-7657-3587-23F54A6A1A7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MX" dirty="0"/>
              <a:t>Bot </a:t>
            </a:r>
            <a:r>
              <a:rPr lang="es-MX" dirty="0" err="1"/>
              <a:t>design</a:t>
            </a:r>
            <a:endParaRPr lang="es-MX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B35B2F-CF11-0E8B-A974-B4EA6DE22E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3</a:t>
            </a:fld>
            <a:endParaRPr lang="en-US" noProof="1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7E8382D-F385-8C3F-91E6-106158D10D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3889"/>
          <a:stretch/>
        </p:blipFill>
        <p:spPr>
          <a:xfrm>
            <a:off x="1604963" y="1509711"/>
            <a:ext cx="3266014" cy="38385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CFC316D-E4DB-7891-5956-992C949273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1076" y="1927563"/>
            <a:ext cx="4381624" cy="3002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4248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93EE51-071B-5F8D-401E-04446A46CD3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pt-BR" sz="3110" dirty="0" err="1">
                <a:latin typeface="Bosch Office Sans" pitchFamily="2" charset="0"/>
              </a:rPr>
              <a:t>Line</a:t>
            </a:r>
            <a:r>
              <a:rPr lang="pt-BR" sz="3110" dirty="0">
                <a:latin typeface="Bosch Office Sans" pitchFamily="2" charset="0"/>
              </a:rPr>
              <a:t> </a:t>
            </a:r>
            <a:r>
              <a:rPr lang="pt-BR" sz="3110" dirty="0" err="1">
                <a:latin typeface="Bosch Office Sans" pitchFamily="2" charset="0"/>
              </a:rPr>
              <a:t>following</a:t>
            </a:r>
            <a:r>
              <a:rPr lang="pt-BR" sz="3110" dirty="0">
                <a:latin typeface="Bosch Office Sans" pitchFamily="2" charset="0"/>
              </a:rPr>
              <a:t> </a:t>
            </a:r>
            <a:r>
              <a:rPr lang="pt-BR" sz="3110" dirty="0" err="1">
                <a:latin typeface="Bosch Office Sans" pitchFamily="2" charset="0"/>
              </a:rPr>
              <a:t>logic</a:t>
            </a:r>
            <a:endParaRPr lang="es-MX" sz="3110" dirty="0">
              <a:latin typeface="Bosch Office Sans" pitchFamily="2" charset="0"/>
            </a:endParaRPr>
          </a:p>
          <a:p>
            <a:endParaRPr lang="es-MX" sz="311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7A4DFB-8C28-097E-31CC-35DB198340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4</a:t>
            </a:fld>
            <a:endParaRPr lang="en-US" noProof="1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CF72403-FE47-DDF6-71DC-B0A4533671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443"/>
          <a:stretch/>
        </p:blipFill>
        <p:spPr>
          <a:xfrm rot="16200000">
            <a:off x="1185763" y="975525"/>
            <a:ext cx="4222908" cy="55435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B937396-FC88-5738-9FD0-72009E27C0F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75" t="24722" r="4640" b="17778"/>
          <a:stretch/>
        </p:blipFill>
        <p:spPr>
          <a:xfrm>
            <a:off x="7491043" y="1735232"/>
            <a:ext cx="3219450" cy="121168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8DC737E-4A98-8CD0-E1A9-D4105B818B82}"/>
              </a:ext>
            </a:extLst>
          </p:cNvPr>
          <p:cNvSpPr txBox="1"/>
          <p:nvPr/>
        </p:nvSpPr>
        <p:spPr>
          <a:xfrm>
            <a:off x="7832126" y="1365900"/>
            <a:ext cx="493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latin typeface="Bosch Office Sans" pitchFamily="2" charset="0"/>
              </a:rPr>
              <a:t>-4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CE4FE0A-BD72-31CD-CBF2-C716A898F5B1}"/>
              </a:ext>
            </a:extLst>
          </p:cNvPr>
          <p:cNvSpPr txBox="1"/>
          <p:nvPr/>
        </p:nvSpPr>
        <p:spPr>
          <a:xfrm>
            <a:off x="8395199" y="1365900"/>
            <a:ext cx="493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latin typeface="Bosch Office Sans" pitchFamily="2" charset="0"/>
              </a:rPr>
              <a:t>-2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33756B4-9CF5-AE86-AF23-5638675B5015}"/>
              </a:ext>
            </a:extLst>
          </p:cNvPr>
          <p:cNvSpPr txBox="1"/>
          <p:nvPr/>
        </p:nvSpPr>
        <p:spPr>
          <a:xfrm>
            <a:off x="9021273" y="1365900"/>
            <a:ext cx="493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latin typeface="Bosch Office Sans" pitchFamily="2" charset="0"/>
              </a:rPr>
              <a:t>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3752F7C-CF8F-5C6E-20FF-CF440F3E7903}"/>
              </a:ext>
            </a:extLst>
          </p:cNvPr>
          <p:cNvSpPr txBox="1"/>
          <p:nvPr/>
        </p:nvSpPr>
        <p:spPr>
          <a:xfrm>
            <a:off x="9584346" y="1356509"/>
            <a:ext cx="493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latin typeface="Bosch Office Sans" pitchFamily="2" charset="0"/>
              </a:rPr>
              <a:t>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1D632C-2127-DAAA-1CC5-D2E1740473FE}"/>
              </a:ext>
            </a:extLst>
          </p:cNvPr>
          <p:cNvSpPr txBox="1"/>
          <p:nvPr/>
        </p:nvSpPr>
        <p:spPr>
          <a:xfrm>
            <a:off x="10150744" y="1365900"/>
            <a:ext cx="493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latin typeface="Bosch Office Sans" pitchFamily="2" charset="0"/>
              </a:rPr>
              <a:t>4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4E7FCEC-F931-C122-26E2-BC450285FAD4}"/>
              </a:ext>
            </a:extLst>
          </p:cNvPr>
          <p:cNvSpPr/>
          <p:nvPr/>
        </p:nvSpPr>
        <p:spPr>
          <a:xfrm>
            <a:off x="7832126" y="1356509"/>
            <a:ext cx="430472" cy="7045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AEE912B-365B-E8AB-99EA-86EDDD521876}"/>
              </a:ext>
            </a:extLst>
          </p:cNvPr>
          <p:cNvSpPr/>
          <p:nvPr/>
        </p:nvSpPr>
        <p:spPr>
          <a:xfrm>
            <a:off x="8404325" y="1356509"/>
            <a:ext cx="430472" cy="7045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BEB4EB4-BB0D-0468-0425-C716B418959B}"/>
              </a:ext>
            </a:extLst>
          </p:cNvPr>
          <p:cNvSpPr/>
          <p:nvPr/>
        </p:nvSpPr>
        <p:spPr>
          <a:xfrm>
            <a:off x="8964872" y="1356509"/>
            <a:ext cx="430472" cy="7045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FA8CE48-75BB-4796-7D92-62BCAC26F934}"/>
              </a:ext>
            </a:extLst>
          </p:cNvPr>
          <p:cNvSpPr/>
          <p:nvPr/>
        </p:nvSpPr>
        <p:spPr>
          <a:xfrm>
            <a:off x="9526682" y="1356509"/>
            <a:ext cx="430472" cy="7045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6E53DAF-96D8-515E-E677-2F0DAB4477A9}"/>
              </a:ext>
            </a:extLst>
          </p:cNvPr>
          <p:cNvSpPr/>
          <p:nvPr/>
        </p:nvSpPr>
        <p:spPr>
          <a:xfrm>
            <a:off x="10099585" y="1356509"/>
            <a:ext cx="430472" cy="7045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2B46484-26D6-9448-C596-147CDA30F9E3}"/>
                  </a:ext>
                </a:extLst>
              </p:cNvPr>
              <p:cNvSpPr txBox="1"/>
              <p:nvPr/>
            </p:nvSpPr>
            <p:spPr>
              <a:xfrm>
                <a:off x="6902818" y="3152001"/>
                <a:ext cx="469218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𝑒𝑟𝑟𝑜𝑟</m:t>
                      </m:r>
                      <m:r>
                        <a:rPr lang="es-MX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s-MX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−4</m:t>
                          </m:r>
                        </m:e>
                      </m:d>
                      <m:sSub>
                        <m:sSubPr>
                          <m:ctrlPr>
                            <a:rPr lang="es-MX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s-MX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e>
                      </m:d>
                      <m:sSub>
                        <m:sSubPr>
                          <m:ctrlPr>
                            <a:rPr lang="es-MX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s-MX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sSub>
                        <m:sSubPr>
                          <m:ctrlPr>
                            <a:rPr lang="es-MX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+2</m:t>
                      </m:r>
                      <m:sSub>
                        <m:sSubPr>
                          <m:ctrlPr>
                            <a:rPr lang="es-MX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+4</m:t>
                      </m:r>
                      <m:sSub>
                        <m:sSubPr>
                          <m:ctrlPr>
                            <a:rPr lang="es-MX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s-MX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2B46484-26D6-9448-C596-147CDA30F9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2818" y="3152001"/>
                <a:ext cx="4692182" cy="276999"/>
              </a:xfrm>
              <a:prstGeom prst="rect">
                <a:avLst/>
              </a:prstGeom>
              <a:blipFill>
                <a:blip r:embed="rId4"/>
                <a:stretch>
                  <a:fillRect b="-17391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B786470-F318-81D4-508C-CBE7C51414F0}"/>
                  </a:ext>
                </a:extLst>
              </p:cNvPr>
              <p:cNvSpPr txBox="1"/>
              <p:nvPr/>
            </p:nvSpPr>
            <p:spPr>
              <a:xfrm>
                <a:off x="8372824" y="944240"/>
                <a:ext cx="49347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MX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s-MX" dirty="0">
                  <a:latin typeface="Bosch Office Sans" pitchFamily="2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B786470-F318-81D4-508C-CBE7C51414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2824" y="944240"/>
                <a:ext cx="493473" cy="369332"/>
              </a:xfrm>
              <a:prstGeom prst="rect">
                <a:avLst/>
              </a:prstGeom>
              <a:blipFill>
                <a:blip r:embed="rId5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21F9EFD-5BA7-A34D-F330-7D8E443BAE70}"/>
                  </a:ext>
                </a:extLst>
              </p:cNvPr>
              <p:cNvSpPr txBox="1"/>
              <p:nvPr/>
            </p:nvSpPr>
            <p:spPr>
              <a:xfrm>
                <a:off x="7800625" y="944240"/>
                <a:ext cx="49347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MX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s-MX" dirty="0">
                  <a:latin typeface="Bosch Office Sans" pitchFamily="2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21F9EFD-5BA7-A34D-F330-7D8E443BAE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0625" y="944240"/>
                <a:ext cx="493473" cy="369332"/>
              </a:xfrm>
              <a:prstGeom prst="rect">
                <a:avLst/>
              </a:prstGeom>
              <a:blipFill>
                <a:blip r:embed="rId6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FDC7000-BA1D-5CCC-EA81-5833BF329138}"/>
                  </a:ext>
                </a:extLst>
              </p:cNvPr>
              <p:cNvSpPr txBox="1"/>
              <p:nvPr/>
            </p:nvSpPr>
            <p:spPr>
              <a:xfrm>
                <a:off x="8945023" y="949077"/>
                <a:ext cx="49347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MX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s-MX" dirty="0">
                  <a:latin typeface="Bosch Office Sans" pitchFamily="2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FDC7000-BA1D-5CCC-EA81-5833BF3291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5023" y="949077"/>
                <a:ext cx="493473" cy="369332"/>
              </a:xfrm>
              <a:prstGeom prst="rect">
                <a:avLst/>
              </a:prstGeom>
              <a:blipFill>
                <a:blip r:embed="rId7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3835039-349C-3082-B063-AB2F4421966F}"/>
                  </a:ext>
                </a:extLst>
              </p:cNvPr>
              <p:cNvSpPr txBox="1"/>
              <p:nvPr/>
            </p:nvSpPr>
            <p:spPr>
              <a:xfrm>
                <a:off x="9477015" y="934849"/>
                <a:ext cx="49347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MX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s-MX" dirty="0">
                  <a:latin typeface="Bosch Office Sans" pitchFamily="2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3835039-349C-3082-B063-AB2F442196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7015" y="934849"/>
                <a:ext cx="493473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D61BCF7-0C3A-D653-D973-F7C9D0C77E58}"/>
                  </a:ext>
                </a:extLst>
              </p:cNvPr>
              <p:cNvSpPr txBox="1"/>
              <p:nvPr/>
            </p:nvSpPr>
            <p:spPr>
              <a:xfrm>
                <a:off x="10068084" y="944240"/>
                <a:ext cx="49347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MX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s-MX" dirty="0">
                  <a:latin typeface="Bosch Office Sans" pitchFamily="2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D61BCF7-0C3A-D653-D973-F7C9D0C77E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8084" y="944240"/>
                <a:ext cx="493473" cy="369332"/>
              </a:xfrm>
              <a:prstGeom prst="rect">
                <a:avLst/>
              </a:prstGeom>
              <a:blipFill>
                <a:blip r:embed="rId9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18FF6DD-BD69-C254-9E1F-024EEFAE5C41}"/>
                  </a:ext>
                </a:extLst>
              </p:cNvPr>
              <p:cNvSpPr txBox="1"/>
              <p:nvPr/>
            </p:nvSpPr>
            <p:spPr>
              <a:xfrm>
                <a:off x="6612987" y="3747299"/>
                <a:ext cx="5310043" cy="2984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𝑠𝑝𝑒𝑒𝑑</m:t>
                      </m:r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MX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𝑒𝑟𝑟𝑜𝑟</m:t>
                      </m:r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s-MX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MX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MX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s-MX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𝑖𝑛𝑡𝑒𝑔𝑟𝑎𝑙</m:t>
                      </m:r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s-MX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MX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MX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s-MX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e>
                      </m:d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𝑑𝑒𝑟𝑖𝑣𝑎𝑡𝑖𝑣𝑒</m:t>
                      </m:r>
                    </m:oMath>
                  </m:oMathPara>
                </a14:m>
                <a:endParaRPr lang="es-MX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18FF6DD-BD69-C254-9E1F-024EEFAE5C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2987" y="3747299"/>
                <a:ext cx="5310043" cy="298415"/>
              </a:xfrm>
              <a:prstGeom prst="rect">
                <a:avLst/>
              </a:prstGeom>
              <a:blipFill>
                <a:blip r:embed="rId10"/>
                <a:stretch>
                  <a:fillRect l="-1148" t="-2041" r="-689" b="-26531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6FD21FD2-37F5-BB30-854A-ACCF20C06E1E}"/>
              </a:ext>
            </a:extLst>
          </p:cNvPr>
          <p:cNvSpPr txBox="1"/>
          <p:nvPr/>
        </p:nvSpPr>
        <p:spPr>
          <a:xfrm>
            <a:off x="6840566" y="4504209"/>
            <a:ext cx="20620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b="1" dirty="0">
                <a:latin typeface="Bosch Office Sans" pitchFamily="2" charset="0"/>
              </a:rPr>
              <a:t>Cross-line </a:t>
            </a:r>
            <a:r>
              <a:rPr lang="es-MX" sz="1600" b="1" dirty="0" err="1">
                <a:latin typeface="Bosch Office Sans" pitchFamily="2" charset="0"/>
              </a:rPr>
              <a:t>handle</a:t>
            </a:r>
            <a:endParaRPr lang="es-MX" sz="1600" b="1" dirty="0">
              <a:latin typeface="Bosch Office Sans" pitchFamily="2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7D53A39-97E7-36F4-29D0-870126698FD0}"/>
              </a:ext>
            </a:extLst>
          </p:cNvPr>
          <p:cNvSpPr txBox="1"/>
          <p:nvPr/>
        </p:nvSpPr>
        <p:spPr>
          <a:xfrm>
            <a:off x="9723751" y="4504209"/>
            <a:ext cx="20620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b="1" dirty="0">
                <a:latin typeface="Bosch Office Sans" pitchFamily="2" charset="0"/>
              </a:rPr>
              <a:t>No-line </a:t>
            </a:r>
            <a:r>
              <a:rPr lang="es-MX" sz="1600" b="1" dirty="0" err="1">
                <a:latin typeface="Bosch Office Sans" pitchFamily="2" charset="0"/>
              </a:rPr>
              <a:t>handle</a:t>
            </a:r>
            <a:endParaRPr lang="es-MX" sz="1600" b="1" dirty="0">
              <a:latin typeface="Bosch Office Sans" pitchFamily="2" charset="0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9FEFED91-9901-F998-5C9C-03E1F7AF52C9}"/>
              </a:ext>
            </a:extLst>
          </p:cNvPr>
          <p:cNvSpPr/>
          <p:nvPr/>
        </p:nvSpPr>
        <p:spPr>
          <a:xfrm>
            <a:off x="7322548" y="5282550"/>
            <a:ext cx="209550" cy="20955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045AA6D8-1E66-CA0F-9204-B4296C9361C4}"/>
              </a:ext>
            </a:extLst>
          </p:cNvPr>
          <p:cNvSpPr/>
          <p:nvPr/>
        </p:nvSpPr>
        <p:spPr>
          <a:xfrm>
            <a:off x="7703548" y="5282550"/>
            <a:ext cx="209550" cy="20955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8844ECA6-BED5-4D12-7E44-60425A43EA7E}"/>
              </a:ext>
            </a:extLst>
          </p:cNvPr>
          <p:cNvSpPr/>
          <p:nvPr/>
        </p:nvSpPr>
        <p:spPr>
          <a:xfrm>
            <a:off x="8084548" y="5282550"/>
            <a:ext cx="209550" cy="20955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7A53FF7E-B35C-9571-87F8-D946EF20C166}"/>
              </a:ext>
            </a:extLst>
          </p:cNvPr>
          <p:cNvSpPr/>
          <p:nvPr/>
        </p:nvSpPr>
        <p:spPr>
          <a:xfrm>
            <a:off x="8465548" y="5282550"/>
            <a:ext cx="209550" cy="20955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5E3B6C70-84D2-0E28-1EF6-A2FDF2AB2CC5}"/>
              </a:ext>
            </a:extLst>
          </p:cNvPr>
          <p:cNvSpPr/>
          <p:nvPr/>
        </p:nvSpPr>
        <p:spPr>
          <a:xfrm>
            <a:off x="6940927" y="5282550"/>
            <a:ext cx="209550" cy="20955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2F0C9B26-3908-C379-070F-8091FFBDDD16}"/>
              </a:ext>
            </a:extLst>
          </p:cNvPr>
          <p:cNvSpPr/>
          <p:nvPr/>
        </p:nvSpPr>
        <p:spPr>
          <a:xfrm>
            <a:off x="10115246" y="5282550"/>
            <a:ext cx="209550" cy="20955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50B65031-898A-60AB-71CA-DB781B66FC8A}"/>
              </a:ext>
            </a:extLst>
          </p:cNvPr>
          <p:cNvSpPr/>
          <p:nvPr/>
        </p:nvSpPr>
        <p:spPr>
          <a:xfrm>
            <a:off x="10496246" y="5282550"/>
            <a:ext cx="209550" cy="20955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91C94628-2DD5-2999-C131-5DB82F00A367}"/>
              </a:ext>
            </a:extLst>
          </p:cNvPr>
          <p:cNvSpPr/>
          <p:nvPr/>
        </p:nvSpPr>
        <p:spPr>
          <a:xfrm>
            <a:off x="10877246" y="5282550"/>
            <a:ext cx="209550" cy="20955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0DD7A24C-AED4-3643-65E0-FB99C23F5E26}"/>
              </a:ext>
            </a:extLst>
          </p:cNvPr>
          <p:cNvSpPr/>
          <p:nvPr/>
        </p:nvSpPr>
        <p:spPr>
          <a:xfrm>
            <a:off x="11258246" y="5282550"/>
            <a:ext cx="209550" cy="20955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BCB1CB28-ACB6-88AD-6DE3-0B0F6F9F7007}"/>
              </a:ext>
            </a:extLst>
          </p:cNvPr>
          <p:cNvSpPr/>
          <p:nvPr/>
        </p:nvSpPr>
        <p:spPr>
          <a:xfrm>
            <a:off x="9733625" y="5282550"/>
            <a:ext cx="209550" cy="20955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9840FEB-A1BC-1521-2792-ECBC774592E7}"/>
              </a:ext>
            </a:extLst>
          </p:cNvPr>
          <p:cNvSpPr txBox="1"/>
          <p:nvPr/>
        </p:nvSpPr>
        <p:spPr>
          <a:xfrm>
            <a:off x="7150477" y="5902896"/>
            <a:ext cx="15560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dirty="0">
                <a:latin typeface="Bosch Office Sans" pitchFamily="2" charset="0"/>
              </a:rPr>
              <a:t>“</a:t>
            </a:r>
            <a:r>
              <a:rPr lang="es-MX" sz="1600" dirty="0" err="1">
                <a:latin typeface="Bosch Office Sans" pitchFamily="2" charset="0"/>
              </a:rPr>
              <a:t>Go</a:t>
            </a:r>
            <a:r>
              <a:rPr lang="es-MX" sz="1600" dirty="0">
                <a:latin typeface="Bosch Office Sans" pitchFamily="2" charset="0"/>
              </a:rPr>
              <a:t> forward”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50BB2FD-E93E-8D3E-78D7-FC5276B175DE}"/>
              </a:ext>
            </a:extLst>
          </p:cNvPr>
          <p:cNvSpPr txBox="1"/>
          <p:nvPr/>
        </p:nvSpPr>
        <p:spPr>
          <a:xfrm>
            <a:off x="9868878" y="5858753"/>
            <a:ext cx="18816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dirty="0">
                <a:latin typeface="Bosch Office Sans" pitchFamily="2" charset="0"/>
              </a:rPr>
              <a:t>“</a:t>
            </a:r>
            <a:r>
              <a:rPr lang="es-MX" sz="1600" dirty="0" err="1">
                <a:latin typeface="Bosch Office Sans" pitchFamily="2" charset="0"/>
              </a:rPr>
              <a:t>Go</a:t>
            </a:r>
            <a:r>
              <a:rPr lang="es-MX" sz="1600" dirty="0">
                <a:latin typeface="Bosch Office Sans" pitchFamily="2" charset="0"/>
              </a:rPr>
              <a:t> </a:t>
            </a:r>
            <a:r>
              <a:rPr lang="es-MX" sz="1600" dirty="0" err="1">
                <a:latin typeface="Bosch Office Sans" pitchFamily="2" charset="0"/>
              </a:rPr>
              <a:t>backwards</a:t>
            </a:r>
            <a:r>
              <a:rPr lang="es-MX" sz="1600" dirty="0">
                <a:latin typeface="Bosch Office Sans" pitchFamily="2" charset="0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585732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50BD83-C2FC-464A-A99E-F9CE0D8249B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MX" dirty="0" err="1"/>
              <a:t>The</a:t>
            </a:r>
            <a:r>
              <a:rPr lang="es-MX" dirty="0"/>
              <a:t> </a:t>
            </a:r>
            <a:r>
              <a:rPr lang="es-MX" dirty="0" err="1"/>
              <a:t>code</a:t>
            </a:r>
            <a:endParaRPr lang="es-MX" dirty="0"/>
          </a:p>
          <a:p>
            <a:endParaRPr lang="es-MX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852F00-86A4-3D74-FF2E-4F2D06DFDE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5</a:t>
            </a:fld>
            <a:endParaRPr lang="en-US" noProof="1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A84CF6-BB26-D7A0-B1C7-1A49894E8C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0047" y="58592"/>
            <a:ext cx="6083377" cy="63723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B51F8CE-41A7-277E-5240-2434413672F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06" t="9282" r="34433" b="25833"/>
          <a:stretch/>
        </p:blipFill>
        <p:spPr>
          <a:xfrm>
            <a:off x="8686791" y="1099046"/>
            <a:ext cx="1708614" cy="4291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375536"/>
      </p:ext>
    </p:extLst>
  </p:cSld>
  <p:clrMapOvr>
    <a:masterClrMapping/>
  </p:clrMapOvr>
</p:sld>
</file>

<file path=ppt/theme/theme1.xml><?xml version="1.0" encoding="utf-8"?>
<a:theme xmlns:a="http://schemas.openxmlformats.org/drawingml/2006/main" name="Bosch 2024">
  <a:themeElements>
    <a:clrScheme name="Bosch Blau">
      <a:dk1>
        <a:sysClr val="windowText" lastClr="000000"/>
      </a:dk1>
      <a:lt1>
        <a:sysClr val="window" lastClr="FFFFFF"/>
      </a:lt1>
      <a:dk2>
        <a:srgbClr val="424C58"/>
      </a:dk2>
      <a:lt2>
        <a:srgbClr val="B2B3B5"/>
      </a:lt2>
      <a:accent1>
        <a:srgbClr val="007BC0"/>
      </a:accent1>
      <a:accent2>
        <a:srgbClr val="004975"/>
      </a:accent2>
      <a:accent3>
        <a:srgbClr val="007BC0"/>
      </a:accent3>
      <a:accent4>
        <a:srgbClr val="004975"/>
      </a:accent4>
      <a:accent5>
        <a:srgbClr val="007BC0"/>
      </a:accent5>
      <a:accent6>
        <a:srgbClr val="004975"/>
      </a:accent6>
      <a:hlink>
        <a:srgbClr val="738CB4"/>
      </a:hlink>
      <a:folHlink>
        <a:srgbClr val="B0BBD0"/>
      </a:folHlink>
    </a:clrScheme>
    <a:fontScheme name="Bosch">
      <a:majorFont>
        <a:latin typeface="Bosch Office Sans"/>
        <a:ea typeface=""/>
        <a:cs typeface=""/>
      </a:majorFont>
      <a:minorFont>
        <a:latin typeface="Bosch Office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9525" cap="flat" cmpd="sng" algn="ctr">
          <a:solidFill>
            <a:srgbClr val="3F136C"/>
          </a:solidFill>
          <a:prstDash val="solid"/>
        </a:ln>
        <a:effectLst/>
      </a:spPr>
      <a:bodyPr rtlCol="0" anchor="ctr"/>
      <a:lstStyle>
        <a:defPPr marL="0" marR="0" indent="0" algn="ctr" defTabSz="91440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kern="0" cap="none" spc="0" normalizeH="0" baseline="0" noProof="0" dirty="0" smtClean="0">
            <a:ln>
              <a:noFill/>
            </a:ln>
            <a:solidFill>
              <a:srgbClr val="000000"/>
            </a:solidFill>
            <a:effectLst/>
            <a:uLnTx/>
            <a:uFillTx/>
            <a:latin typeface="Bosch Office Sans"/>
            <a:ea typeface="+mn-ea"/>
            <a:cs typeface="+mn-cs"/>
          </a:defRPr>
        </a:defPPr>
      </a:lstStyle>
    </a:spDef>
    <a:txDef>
      <a:spPr>
        <a:noFill/>
      </a:spPr>
      <a:bodyPr wrap="square" lIns="0" tIns="0" rIns="0" bIns="0" rtlCol="0">
        <a:noAutofit/>
      </a:bodyPr>
      <a:lstStyle>
        <a:defPPr marR="0" algn="l" defTabSz="914400" eaLnBrk="1" fontAlgn="auto" latinLnBrk="0" hangingPunct="1">
          <a:spcBef>
            <a:spcPts val="50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kern="0" cap="none" spc="0" normalizeH="0" baseline="0" noProof="0" smtClean="0">
            <a:ln>
              <a:noFill/>
            </a:ln>
            <a:solidFill>
              <a:srgbClr val="000000"/>
            </a:solidFill>
            <a:effectLst/>
            <a:uLnTx/>
            <a:uFillTx/>
          </a:defRPr>
        </a:defPPr>
      </a:lstStyle>
    </a:txDef>
  </a:objectDefaults>
  <a:extraClrSchemeLst/>
  <a:custClrLst>
    <a:custClr name="Bosch Red 50">
      <a:srgbClr val="ED0007"/>
    </a:custClr>
    <a:custClr name="Bosch Purple 40">
      <a:srgbClr val="9E2896"/>
    </a:custClr>
    <a:custClr name="Bosch Purple 20">
      <a:srgbClr val="551151"/>
    </a:custClr>
    <a:custClr name="Bosch Blue 50">
      <a:srgbClr val="007BC0"/>
    </a:custClr>
    <a:custClr name="Bosch Blue 30">
      <a:srgbClr val="004975"/>
    </a:custClr>
    <a:custClr name="Bosch Turquoise 50">
      <a:srgbClr val="18837E"/>
    </a:custClr>
    <a:custClr name="Bosch Turquoise 30">
      <a:srgbClr val="0A4F4B"/>
    </a:custClr>
    <a:custClr name="Bosch Green 50">
      <a:srgbClr val="00884A"/>
    </a:custClr>
    <a:custClr name="Bosch Green 30">
      <a:srgbClr val="00512A"/>
    </a:custClr>
    <a:custClr name="Bosch Gray 50">
      <a:srgbClr val="71767C"/>
    </a:custClr>
  </a:custClrLst>
  <a:extLst>
    <a:ext uri="{05A4C25C-085E-4340-85A3-A5531E510DB2}">
      <thm15:themeFamily xmlns:thm15="http://schemas.microsoft.com/office/thememl/2012/main" name="template1.potx" id="{BD6EC1D4-B152-4B75-85DB-48DC16B7ED8A}" vid="{233A9649-CE92-4BEC-B45F-441AA90A900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798</TotalTime>
  <Words>92</Words>
  <Application>Microsoft Office PowerPoint</Application>
  <PresentationFormat>Widescreen</PresentationFormat>
  <Paragraphs>28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Bosch Office Sans</vt:lpstr>
      <vt:lpstr>Cambria Math</vt:lpstr>
      <vt:lpstr>Symbol</vt:lpstr>
      <vt:lpstr>Wingdings</vt:lpstr>
      <vt:lpstr>Bosch 2024</vt:lpstr>
      <vt:lpstr>Bokart</vt:lpstr>
      <vt:lpstr>The team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Moreno Paz Ximena (BGSW/EBS3.1-SX)</dc:creator>
  <cp:lastModifiedBy>Moreno Paz Ximena (BGSW/EBS3.1-SX)</cp:lastModifiedBy>
  <cp:revision>6</cp:revision>
  <dcterms:created xsi:type="dcterms:W3CDTF">2024-06-10T04:12:04Z</dcterms:created>
  <dcterms:modified xsi:type="dcterms:W3CDTF">2024-06-11T15:23:14Z</dcterms:modified>
</cp:coreProperties>
</file>